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s>

</file>

<file path=ppt/media/image1.png>
</file>

<file path=ppt/media/image2.png>
</file>

<file path=ppt/media/image3.png>
</file>

<file path=ppt/media/image4.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9" name="This is the deck title"/>
          <p:cNvSpPr txBox="1"/>
          <p:nvPr>
            <p:ph type="ctrTitle"/>
          </p:nvPr>
        </p:nvSpPr>
        <p:spPr>
          <a:xfrm>
            <a:off x="1270000" y="4215512"/>
            <a:ext cx="10464800" cy="978788"/>
          </a:xfrm>
          <a:prstGeom prst="rect">
            <a:avLst/>
          </a:prstGeom>
        </p:spPr>
        <p:txBody>
          <a:bodyPr/>
          <a:lstStyle>
            <a:lvl1pPr>
              <a:defRPr sz="5000">
                <a:solidFill>
                  <a:srgbClr val="FFFFFF"/>
                </a:solidFill>
                <a:latin typeface="Rubik Medium"/>
                <a:ea typeface="Rubik Medium"/>
                <a:cs typeface="Rubik Medium"/>
                <a:sym typeface="Rubik Medium"/>
              </a:defRPr>
            </a:lvl1pPr>
          </a:lstStyle>
          <a:p>
            <a:pPr/>
            <a:r>
              <a:t>This is the deck title</a:t>
            </a:r>
          </a:p>
        </p:txBody>
      </p:sp>
      <p:sp>
        <p:nvSpPr>
          <p:cNvPr id="120" name="October 20th, 2017"/>
          <p:cNvSpPr txBox="1"/>
          <p:nvPr>
            <p:ph type="subTitle" sz="quarter" idx="1"/>
          </p:nvPr>
        </p:nvSpPr>
        <p:spPr>
          <a:xfrm>
            <a:off x="1270000" y="5410200"/>
            <a:ext cx="10464800" cy="1130300"/>
          </a:xfrm>
          <a:prstGeom prst="rect">
            <a:avLst/>
          </a:prstGeom>
        </p:spPr>
        <p:txBody>
          <a:bodyPr/>
          <a:lstStyle>
            <a:lvl1pPr>
              <a:defRPr sz="1800">
                <a:solidFill>
                  <a:srgbClr val="FFFFFF"/>
                </a:solidFill>
                <a:latin typeface="Rubik Regular"/>
                <a:ea typeface="Rubik Regular"/>
                <a:cs typeface="Rubik Regular"/>
                <a:sym typeface="Rubik Regular"/>
              </a:defRPr>
            </a:lvl1pPr>
          </a:lstStyle>
          <a:p>
            <a:pPr/>
            <a:r>
              <a:t>October 20th, 2017</a:t>
            </a:r>
          </a:p>
        </p:txBody>
      </p:sp>
      <p:pic>
        <p:nvPicPr>
          <p:cNvPr id="121" name="logo.png" descr="logo.png"/>
          <p:cNvPicPr>
            <a:picLocks noChangeAspect="1"/>
          </p:cNvPicPr>
          <p:nvPr/>
        </p:nvPicPr>
        <p:blipFill>
          <a:blip r:embed="rId3">
            <a:extLst/>
          </a:blip>
          <a:stretch>
            <a:fillRect/>
          </a:stretch>
        </p:blipFill>
        <p:spPr>
          <a:xfrm>
            <a:off x="4992277" y="3573721"/>
            <a:ext cx="3020246" cy="298892"/>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3" name="This is the Slide Title"/>
          <p:cNvSpPr txBox="1"/>
          <p:nvPr/>
        </p:nvSpPr>
        <p:spPr>
          <a:xfrm>
            <a:off x="515264" y="475806"/>
            <a:ext cx="3236672"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0">
                <a:solidFill>
                  <a:srgbClr val="424242"/>
                </a:solidFill>
                <a:latin typeface="Rubik Bold"/>
                <a:ea typeface="Rubik Bold"/>
                <a:cs typeface="Rubik Bold"/>
                <a:sym typeface="Rubik Bold"/>
              </a:defRPr>
            </a:lvl1pPr>
          </a:lstStyle>
          <a:p>
            <a:pPr/>
            <a:r>
              <a:t>This is the Slide Title</a:t>
            </a:r>
          </a:p>
        </p:txBody>
      </p:sp>
      <p:pic>
        <p:nvPicPr>
          <p:cNvPr id="124" name="HR.png" descr="HR.png"/>
          <p:cNvPicPr>
            <a:picLocks noChangeAspect="1"/>
          </p:cNvPicPr>
          <p:nvPr/>
        </p:nvPicPr>
        <p:blipFill>
          <a:blip r:embed="rId2">
            <a:extLst/>
          </a:blip>
          <a:stretch>
            <a:fillRect/>
          </a:stretch>
        </p:blipFill>
        <p:spPr>
          <a:xfrm>
            <a:off x="541436" y="1208778"/>
            <a:ext cx="11921928" cy="16068"/>
          </a:xfrm>
          <a:prstGeom prst="rect">
            <a:avLst/>
          </a:prstGeom>
          <a:ln w="12700">
            <a:miter lim="400000"/>
          </a:ln>
        </p:spPr>
      </p:pic>
      <p:sp>
        <p:nvSpPr>
          <p:cNvPr id="125" name="This could be a Headline"/>
          <p:cNvSpPr txBox="1"/>
          <p:nvPr/>
        </p:nvSpPr>
        <p:spPr>
          <a:xfrm>
            <a:off x="3788251" y="2446078"/>
            <a:ext cx="5428298"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500">
                <a:solidFill>
                  <a:srgbClr val="424242"/>
                </a:solidFill>
                <a:latin typeface="Rubik Bold"/>
                <a:ea typeface="Rubik Bold"/>
                <a:cs typeface="Rubik Bold"/>
                <a:sym typeface="Rubik Bold"/>
              </a:defRPr>
            </a:lvl1pPr>
          </a:lstStyle>
          <a:p>
            <a:pPr/>
            <a:r>
              <a:t>This could be a Headline</a:t>
            </a:r>
          </a:p>
        </p:txBody>
      </p:sp>
      <p:sp>
        <p:nvSpPr>
          <p:cNvPr id="126" name="This could be a Subtitle"/>
          <p:cNvSpPr txBox="1"/>
          <p:nvPr/>
        </p:nvSpPr>
        <p:spPr>
          <a:xfrm>
            <a:off x="4666456" y="3222845"/>
            <a:ext cx="3671888" cy="469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2500">
                <a:solidFill>
                  <a:srgbClr val="424242"/>
                </a:solidFill>
                <a:latin typeface="Rubik Medium"/>
                <a:ea typeface="Rubik Medium"/>
                <a:cs typeface="Rubik Medium"/>
                <a:sym typeface="Rubik Medium"/>
              </a:defRPr>
            </a:lvl1pPr>
          </a:lstStyle>
          <a:p>
            <a:pPr/>
            <a:r>
              <a:t>This could be a Subtitle</a:t>
            </a:r>
          </a:p>
        </p:txBody>
      </p:sp>
      <p:sp>
        <p:nvSpPr>
          <p:cNvPr id="127" name="This is a nice style and size for large blocks of text. Lorem ipsum dolor sit amet, consectetur adipiscing elit. Ut bibendum metus vitae blandit pharetra. Donec in neque vitae quam consequat venenatis. Nam vestibulum neque dolor, a pretium augue lacinia vel."/>
          <p:cNvSpPr txBox="1"/>
          <p:nvPr/>
        </p:nvSpPr>
        <p:spPr>
          <a:xfrm>
            <a:off x="3122519" y="4453475"/>
            <a:ext cx="6759762" cy="186944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b="0" sz="2000">
                <a:solidFill>
                  <a:srgbClr val="424242"/>
                </a:solidFill>
                <a:latin typeface="Rubik Regular"/>
                <a:ea typeface="Rubik Regular"/>
                <a:cs typeface="Rubik Regular"/>
                <a:sym typeface="Rubik Regular"/>
              </a:defRPr>
            </a:lvl1pPr>
          </a:lstStyle>
          <a:p>
            <a:pPr/>
            <a:r>
              <a:t>This is a nice style and size for large blocks of text. Lorem ipsum dolor sit amet, consectetur adipiscing elit. Ut bibendum metus vitae blandit pharetra. Donec in neque vitae quam consequat venenatis. Nam vestibulum neque dolor, a pretium augue lacinia vel.</a:t>
            </a:r>
          </a:p>
        </p:txBody>
      </p:sp>
      <p:grpSp>
        <p:nvGrpSpPr>
          <p:cNvPr id="131" name="Group"/>
          <p:cNvGrpSpPr/>
          <p:nvPr/>
        </p:nvGrpSpPr>
        <p:grpSpPr>
          <a:xfrm>
            <a:off x="541436" y="8909432"/>
            <a:ext cx="11921928" cy="538761"/>
            <a:chOff x="0" y="0"/>
            <a:chExt cx="11921926" cy="538759"/>
          </a:xfrm>
        </p:grpSpPr>
        <p:sp>
          <p:nvSpPr>
            <p:cNvPr id="128" name="https://libraryfreedomproject.org"/>
            <p:cNvSpPr txBox="1"/>
            <p:nvPr/>
          </p:nvSpPr>
          <p:spPr>
            <a:xfrm>
              <a:off x="9272996" y="259359"/>
              <a:ext cx="2596135" cy="2794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sz="1200">
                  <a:solidFill>
                    <a:srgbClr val="929292"/>
                  </a:solidFill>
                  <a:latin typeface="Rubik Medium"/>
                  <a:ea typeface="Rubik Medium"/>
                  <a:cs typeface="Rubik Medium"/>
                  <a:sym typeface="Rubik Medium"/>
                </a:defRPr>
              </a:lvl1pPr>
            </a:lstStyle>
            <a:p>
              <a:pPr/>
              <a:r>
                <a:t>https://libraryfreedomproject.org</a:t>
              </a:r>
            </a:p>
          </p:txBody>
        </p:sp>
        <p:pic>
          <p:nvPicPr>
            <p:cNvPr id="129" name="HR.png" descr="HR.png"/>
            <p:cNvPicPr>
              <a:picLocks noChangeAspect="1"/>
            </p:cNvPicPr>
            <p:nvPr/>
          </p:nvPicPr>
          <p:blipFill>
            <a:blip r:embed="rId2">
              <a:extLst/>
            </a:blip>
            <a:stretch>
              <a:fillRect/>
            </a:stretch>
          </p:blipFill>
          <p:spPr>
            <a:xfrm>
              <a:off x="0" y="0"/>
              <a:ext cx="11921927" cy="16068"/>
            </a:xfrm>
            <a:prstGeom prst="rect">
              <a:avLst/>
            </a:prstGeom>
            <a:ln w="12700" cap="flat">
              <a:noFill/>
              <a:miter lim="400000"/>
            </a:ln>
            <a:effectLst/>
          </p:spPr>
        </p:pic>
        <p:pic>
          <p:nvPicPr>
            <p:cNvPr id="130" name="Asset 3@8x.png" descr="Asset 3@8x.png"/>
            <p:cNvPicPr>
              <a:picLocks noChangeAspect="1"/>
            </p:cNvPicPr>
            <p:nvPr/>
          </p:nvPicPr>
          <p:blipFill>
            <a:blip r:embed="rId3">
              <a:extLst/>
            </a:blip>
            <a:stretch>
              <a:fillRect/>
            </a:stretch>
          </p:blipFill>
          <p:spPr>
            <a:xfrm>
              <a:off x="4007" y="272490"/>
              <a:ext cx="2556903" cy="253139"/>
            </a:xfrm>
            <a:prstGeom prst="rect">
              <a:avLst/>
            </a:prstGeom>
            <a:ln w="12700" cap="flat">
              <a:noFill/>
              <a:miter lim="400000"/>
            </a:ln>
            <a:effectLst/>
          </p:spPr>
        </p:pic>
      </p:gr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